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344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1215" r:id="rId15"/>
    <p:sldId id="1216" r:id="rId16"/>
    <p:sldId id="1217" r:id="rId17"/>
    <p:sldId id="1218" r:id="rId18"/>
    <p:sldId id="1378" r:id="rId19"/>
    <p:sldId id="518" r:id="rId20"/>
    <p:sldId id="520" r:id="rId21"/>
    <p:sldId id="521" r:id="rId22"/>
    <p:sldId id="522" r:id="rId23"/>
    <p:sldId id="838" r:id="rId24"/>
    <p:sldId id="840" r:id="rId25"/>
    <p:sldId id="524" r:id="rId26"/>
    <p:sldId id="841" r:id="rId27"/>
    <p:sldId id="842" r:id="rId28"/>
    <p:sldId id="843" r:id="rId29"/>
    <p:sldId id="525" r:id="rId30"/>
    <p:sldId id="954" r:id="rId31"/>
    <p:sldId id="1240" r:id="rId32"/>
    <p:sldId id="1411" r:id="rId33"/>
    <p:sldId id="1408" r:id="rId34"/>
    <p:sldId id="256" r:id="rId35"/>
    <p:sldId id="257" r:id="rId36"/>
    <p:sldId id="1409" r:id="rId37"/>
    <p:sldId id="1237" r:id="rId38"/>
    <p:sldId id="1238" r:id="rId39"/>
    <p:sldId id="1410" r:id="rId40"/>
    <p:sldId id="1281" r:id="rId41"/>
    <p:sldId id="1339" r:id="rId42"/>
    <p:sldId id="332" r:id="rId43"/>
    <p:sldId id="454" r:id="rId44"/>
    <p:sldId id="455" r:id="rId45"/>
    <p:sldId id="457" r:id="rId46"/>
    <p:sldId id="456" r:id="rId47"/>
    <p:sldId id="463" r:id="rId48"/>
    <p:sldId id="458" r:id="rId49"/>
    <p:sldId id="459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215"/>
            <p14:sldId id="1216"/>
            <p14:sldId id="1217"/>
            <p14:sldId id="1218"/>
            <p14:sldId id="1378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954"/>
            <p14:sldId id="1240"/>
            <p14:sldId id="1411"/>
            <p14:sldId id="1408"/>
            <p14:sldId id="256"/>
            <p14:sldId id="257"/>
            <p14:sldId id="1409"/>
            <p14:sldId id="1237"/>
            <p14:sldId id="1238"/>
            <p14:sldId id="1410"/>
            <p14:sldId id="1281"/>
            <p14:sldId id="1339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75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711-193F-BFB5-914A-5E10F673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020AA-6295-1BFE-73DE-80E0178AF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F7A1F-2A24-1289-C1FB-564562C27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A070-D1B5-CC30-B762-3407CD724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4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12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7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52E46-F978-7210-704A-7780B48E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A9E8-BA6D-15AB-85D4-3EDCCAA5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4A9E-66B7-EC29-89D4-68D6E5C8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7B1-1902-A467-2007-CB8B1E744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7E48D-6DF4-0774-C92C-B5A016F5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44EB6-A3FC-F246-98ED-B162BD6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573-7E35-16AA-8640-9F189B0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15A35-5412-3ED7-07CC-40ACF021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13" y="0"/>
            <a:ext cx="486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Behold Him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7133698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Mitch Wong | Paul Baloche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A Wong Made Write Publishing; Integrity Worship Music; Integrity's Praise! Music; </a:t>
            </a:r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was before there was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Walked across the pages of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made every living 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heard humanity's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His throne to wake as a child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became like the least of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dined with sinners and saints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Healed the blind the lost and the 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now He is in our midst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chose a criminal's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Paid with blood to settle our debt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Buried death as He rose to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To receive all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5011</TotalTime>
  <Words>1297</Words>
  <Application>Microsoft Office PowerPoint</Application>
  <PresentationFormat>On-screen Show (4:3)</PresentationFormat>
  <Paragraphs>258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172</cp:revision>
  <dcterms:created xsi:type="dcterms:W3CDTF">2024-09-27T16:56:29Z</dcterms:created>
  <dcterms:modified xsi:type="dcterms:W3CDTF">2025-10-06T17:43:38Z</dcterms:modified>
</cp:coreProperties>
</file>